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pn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a46e9f1e5b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a46e9f1e5b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a46e9f1e5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a46e9f1e5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a46e9f1e5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a46e9f1e5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a46e9f1e5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a46e9f1e5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a46e9f1e5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a46e9f1e5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a46e9f1e5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a46e9f1e5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a46e9f1e5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a46e9f1e5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a46e9f1e5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a46e9f1e5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a46e9f1e5b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a46e9f1e5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Relationship Id="rId4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560975"/>
            <a:ext cx="8520600" cy="28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Отчет об автоматизации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</a:t>
            </a:r>
            <a:r>
              <a:rPr lang="en"/>
              <a:t>абораторной</a:t>
            </a:r>
            <a:r>
              <a:rPr lang="en"/>
              <a:t> работы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50"/>
              <a:t>“</a:t>
            </a:r>
            <a:r>
              <a:rPr lang="en" sz="5150">
                <a:highlight>
                  <a:srgbClr val="FFFFFF"/>
                </a:highlight>
              </a:rPr>
              <a:t>Спектральный анализ электрических сигналов</a:t>
            </a:r>
            <a:r>
              <a:rPr lang="en" sz="5150"/>
              <a:t>”</a:t>
            </a:r>
            <a:endParaRPr sz="515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4461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Георгий Якушев Б05-111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МФТИ 2022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0675" y="3828827"/>
            <a:ext cx="2943324" cy="13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Результаты</a:t>
            </a:r>
            <a:endParaRPr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Выполнение лабораторной работы с помощью этой программы поможет понять на более интуитивном уровне, как работает спектральный анализ, и преобразование Фурье в частности.</a:t>
            </a:r>
            <a:endParaRPr/>
          </a:p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Обзор существующей лабораторной работы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Генератор и Осциллограф</a:t>
            </a:r>
            <a:br>
              <a:rPr lang="en"/>
            </a:br>
            <a:r>
              <a:rPr lang="en"/>
              <a:t>#картинка</a:t>
            </a:r>
            <a:endParaRPr/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Цель и план</a:t>
            </a: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288150" y="1107375"/>
            <a:ext cx="8567700" cy="699600"/>
          </a:xfrm>
          <a:prstGeom prst="roundRect">
            <a:avLst>
              <a:gd fmla="val 29624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Автоматизировать часть лабораторной работы по анализу спектра сигнала.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/>
        </p:nvSpPr>
        <p:spPr>
          <a:xfrm>
            <a:off x="288100" y="2083625"/>
            <a:ext cx="8567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⊞"/>
            </a:pPr>
            <a:r>
              <a:rPr lang="en"/>
              <a:t>Обмениваться данными между компьютером и девайсами: осциллографом и генератором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⊞"/>
            </a:pPr>
            <a:r>
              <a:rPr lang="en"/>
              <a:t>Симулировать аналогичный сигнал на компьютере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⊞"/>
            </a:pPr>
            <a:r>
              <a:rPr lang="en"/>
              <a:t>Провести быстрое преобразование фурье (fft) над сигналами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⊞"/>
            </a:pPr>
            <a:r>
              <a:rPr lang="en"/>
              <a:t>Провести огибающую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⊞"/>
            </a:pPr>
            <a:r>
              <a:rPr lang="en"/>
              <a:t>Выводить данные в удобном формате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◻"/>
            </a:pPr>
            <a:r>
              <a:rPr lang="en"/>
              <a:t>Наблюдение принципа неопределенностей</a:t>
            </a:r>
            <a:endParaRPr/>
          </a:p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Основной Функционал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4307400" cy="15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График сигнала и его симуляция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Преобразование фурье для обоих сигналов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Огибающая для спектра сигнала.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6725" y="583988"/>
            <a:ext cx="4403376" cy="45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257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Дополнительный</a:t>
            </a:r>
            <a:r>
              <a:rPr lang="en"/>
              <a:t> Функционал</a:t>
            </a:r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311700" y="3205575"/>
            <a:ext cx="41322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Сохранение сырых данных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Интерактивное взаимодействие с графиками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Сохранение графиков в svg формате.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Подключение к устройствам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USB канал не подходит для взаимодействия с осциллографом так как он не передает слишком мало данных за один запрос (не более 52 байтов)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Поэтому было использовано LAN подключение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Это повлекло множество проблем на програмном уровне.</a:t>
            </a:r>
            <a:endParaRPr/>
          </a:p>
        </p:txBody>
      </p:sp>
      <p:sp>
        <p:nvSpPr>
          <p:cNvPr id="88" name="Google Shape;8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Преобразование</a:t>
            </a:r>
            <a:r>
              <a:rPr lang="en"/>
              <a:t> Фурье</a:t>
            </a:r>
            <a:endParaRPr/>
          </a:p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050" y="1387575"/>
            <a:ext cx="4492950" cy="2527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87575"/>
            <a:ext cx="4651051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Преобразование Фурье</a:t>
            </a:r>
            <a:endParaRPr/>
          </a:p>
        </p:txBody>
      </p:sp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19" title="[0,0,0,&quot;https://www.codecogs.com/eqnedit.php?latex=g(%5Comega)%20%3D%20%5Cfrac%7B1%7D%7B%5Csqrt%7B2%5Cpi%7D%7D%20%5Cint%5Climits_%7B-%5Cinfty%7D%5E%7B%2B%5Cinfty%7D%20f(x)e%5E%7B-ix%5Comega%7Ddx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6088" y="1706525"/>
            <a:ext cx="6031827" cy="173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Дискретное быстрое преобразование Фурье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TO DO</a:t>
            </a:r>
            <a:endParaRPr/>
          </a:p>
        </p:txBody>
      </p:sp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Наблюдение </a:t>
            </a:r>
            <a:r>
              <a:rPr lang="en"/>
              <a:t>принципа</a:t>
            </a:r>
            <a:r>
              <a:rPr lang="en"/>
              <a:t> неопределенностей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Фундаментальная проблема для </a:t>
            </a:r>
            <a:r>
              <a:rPr lang="en"/>
              <a:t>реализации</a:t>
            </a:r>
            <a:r>
              <a:rPr lang="en"/>
              <a:t> этого шага - это непродуманная </a:t>
            </a:r>
            <a:r>
              <a:rPr lang="en"/>
              <a:t>структура</a:t>
            </a:r>
            <a:r>
              <a:rPr lang="en"/>
              <a:t> программы. Так как изначально заложено, что программа может работать только с одним сигналом.</a:t>
            </a:r>
            <a:endParaRPr/>
          </a:p>
        </p:txBody>
      </p:sp>
      <p:sp>
        <p:nvSpPr>
          <p:cNvPr id="117" name="Google Shape;11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